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8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888" autoAdjust="0"/>
  </p:normalViewPr>
  <p:slideViewPr>
    <p:cSldViewPr>
      <p:cViewPr>
        <p:scale>
          <a:sx n="100" d="100"/>
          <a:sy n="100" d="100"/>
        </p:scale>
        <p:origin x="-1944" y="-17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EB527-630F-4C05-9C62-A123A9A10293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76D5F-8B1F-4BDF-8C53-5895D5D2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487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참고사항</a:t>
            </a:r>
            <a:endParaRPr lang="en-US" altLang="ko-KR" dirty="0" smtClean="0"/>
          </a:p>
          <a:p>
            <a:r>
              <a:rPr lang="en-US" altLang="ko-KR" dirty="0" smtClean="0"/>
              <a:t>Android studio</a:t>
            </a:r>
            <a:r>
              <a:rPr lang="ko-KR" altLang="en-US" dirty="0" smtClean="0"/>
              <a:t>에서 실행해본 결과</a:t>
            </a:r>
            <a:endParaRPr lang="en-US" altLang="ko-KR" dirty="0" smtClean="0"/>
          </a:p>
          <a:p>
            <a:r>
              <a:rPr lang="en-US" altLang="ko-KR" dirty="0" err="1" smtClean="0"/>
              <a:t>onPause</a:t>
            </a:r>
            <a:r>
              <a:rPr lang="en-US" altLang="ko-KR" dirty="0" smtClean="0"/>
              <a:t>()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onSaveInstanceState</a:t>
            </a:r>
            <a:r>
              <a:rPr lang="en-US" altLang="ko-KR" dirty="0" smtClean="0"/>
              <a:t>()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의 순서가 바뀌어 나옴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확인 필요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76D5F-8B1F-4BDF-8C53-5895D5D21BB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6121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참고사항</a:t>
            </a:r>
            <a:endParaRPr lang="en-US" altLang="ko-KR" dirty="0" smtClean="0"/>
          </a:p>
          <a:p>
            <a:r>
              <a:rPr lang="en-US" altLang="ko-KR" dirty="0" err="1" smtClean="0"/>
              <a:t>onStop</a:t>
            </a:r>
            <a:r>
              <a:rPr lang="en-US" altLang="ko-KR" dirty="0" smtClean="0"/>
              <a:t>() </a:t>
            </a:r>
            <a:r>
              <a:rPr lang="ko-KR" altLang="en-US" dirty="0" smtClean="0"/>
              <a:t>까지 진행됨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76D5F-8B1F-4BDF-8C53-5895D5D21BB8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636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참고사항</a:t>
            </a:r>
            <a:endParaRPr lang="en-US" altLang="ko-KR" dirty="0" smtClean="0"/>
          </a:p>
          <a:p>
            <a:r>
              <a:rPr lang="en-US" altLang="ko-KR" dirty="0" err="1" smtClean="0"/>
              <a:t>onRestart</a:t>
            </a:r>
            <a:r>
              <a:rPr lang="en-US" altLang="ko-KR" dirty="0" smtClean="0"/>
              <a:t>(), </a:t>
            </a:r>
            <a:r>
              <a:rPr lang="en-US" altLang="ko-KR" dirty="0" err="1" smtClean="0"/>
              <a:t>onStart</a:t>
            </a:r>
            <a:r>
              <a:rPr lang="en-US" altLang="ko-KR" dirty="0" smtClean="0"/>
              <a:t>(), </a:t>
            </a:r>
            <a:r>
              <a:rPr lang="en-US" altLang="ko-KR" dirty="0" err="1" smtClean="0"/>
              <a:t>onResume</a:t>
            </a:r>
            <a:r>
              <a:rPr lang="en-US" altLang="ko-KR" dirty="0" smtClean="0"/>
              <a:t>() </a:t>
            </a:r>
            <a:r>
              <a:rPr lang="ko-KR" altLang="en-US" dirty="0" smtClean="0"/>
              <a:t>까지 진행됨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76D5F-8B1F-4BDF-8C53-5895D5D21BB8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003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참고사항</a:t>
            </a:r>
            <a:endParaRPr lang="en-US" altLang="ko-KR" dirty="0" smtClean="0"/>
          </a:p>
          <a:p>
            <a:r>
              <a:rPr lang="ko-KR" altLang="en-US" dirty="0" smtClean="0"/>
              <a:t>실행결과 </a:t>
            </a:r>
            <a:r>
              <a:rPr lang="en-US" altLang="ko-KR" dirty="0" err="1" smtClean="0"/>
              <a:t>onPause</a:t>
            </a:r>
            <a:r>
              <a:rPr lang="en-US" altLang="ko-KR" dirty="0" smtClean="0"/>
              <a:t>() , </a:t>
            </a:r>
            <a:r>
              <a:rPr lang="en-US" altLang="ko-KR" dirty="0" err="1" smtClean="0"/>
              <a:t>onSaveInstanceState</a:t>
            </a:r>
            <a:r>
              <a:rPr lang="en-US" altLang="ko-KR" dirty="0" smtClean="0"/>
              <a:t>()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순서 변경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76D5F-8B1F-4BDF-8C53-5895D5D21BB8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281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139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5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637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698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0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855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885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147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0602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824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154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0C8D7-6663-4D57-8284-081D62665FFA}" type="datetimeFigureOut">
              <a:rPr lang="ko-KR" altLang="en-US" smtClean="0"/>
              <a:t>2015-06-24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6CFA6-A4AE-4E89-A55B-2C541EA359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829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5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6.wdp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721418" y="2492896"/>
            <a:ext cx="5701176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 smtClean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Activity lifecycle</a:t>
            </a:r>
            <a:endParaRPr lang="en-US" altLang="ko-KR" sz="2000" b="1" dirty="0" smtClean="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63000"/>
                      <a:sat val="105000"/>
                    </a:schemeClr>
                  </a:gs>
                  <a:gs pos="90000">
                    <a:schemeClr val="accent1">
                      <a:shade val="50000"/>
                      <a:satMod val="100000"/>
                    </a:schemeClr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23210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900" y="566738"/>
            <a:ext cx="6172200" cy="572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091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213" y="509588"/>
            <a:ext cx="6505575" cy="583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006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900" y="561975"/>
            <a:ext cx="6172200" cy="573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26801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213" y="581025"/>
            <a:ext cx="6505575" cy="569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349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213" y="547688"/>
            <a:ext cx="6505575" cy="576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5650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900" y="566738"/>
            <a:ext cx="6172200" cy="572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0862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" y="114300"/>
            <a:ext cx="7372350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6665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319088"/>
            <a:ext cx="7058025" cy="621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9691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900" y="584275"/>
            <a:ext cx="6172200" cy="572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61659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657225"/>
            <a:ext cx="7010400" cy="554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2847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384" y="113826"/>
            <a:ext cx="6840000" cy="669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3940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547688"/>
            <a:ext cx="7010400" cy="576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98268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0663" y="566738"/>
            <a:ext cx="6162675" cy="572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466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263" y="389583"/>
            <a:ext cx="7229475" cy="612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82648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263" y="223838"/>
            <a:ext cx="7229475" cy="641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85479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900" y="566738"/>
            <a:ext cx="6172200" cy="572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136271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263" y="223838"/>
            <a:ext cx="7229475" cy="641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6622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000" y="115200"/>
            <a:ext cx="6840000" cy="6548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633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943" y="866775"/>
            <a:ext cx="2943225" cy="512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743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88" y="61913"/>
            <a:ext cx="7820025" cy="673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1768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100" y="895350"/>
            <a:ext cx="6781800" cy="506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7455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2588" y="147638"/>
            <a:ext cx="5838825" cy="656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7334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2588" y="947738"/>
            <a:ext cx="5838825" cy="496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417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213" y="509588"/>
            <a:ext cx="6505575" cy="583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81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47</Words>
  <Application>Microsoft Office PowerPoint</Application>
  <PresentationFormat>화면 슬라이드 쇼(4:3)</PresentationFormat>
  <Paragraphs>15</Paragraphs>
  <Slides>25</Slides>
  <Notes>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kilee</dc:creator>
  <cp:lastModifiedBy>kilee</cp:lastModifiedBy>
  <cp:revision>11</cp:revision>
  <dcterms:created xsi:type="dcterms:W3CDTF">2015-06-18T01:55:38Z</dcterms:created>
  <dcterms:modified xsi:type="dcterms:W3CDTF">2015-06-24T02:48:28Z</dcterms:modified>
</cp:coreProperties>
</file>

<file path=docProps/thumbnail.jpeg>
</file>